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6" r:id="rId3"/>
    <p:sldId id="260" r:id="rId4"/>
    <p:sldId id="267" r:id="rId5"/>
    <p:sldId id="266" r:id="rId6"/>
    <p:sldId id="268" r:id="rId7"/>
    <p:sldId id="269" r:id="rId8"/>
    <p:sldId id="270" r:id="rId9"/>
    <p:sldId id="272" r:id="rId10"/>
    <p:sldId id="273" r:id="rId11"/>
    <p:sldId id="274" r:id="rId12"/>
    <p:sldId id="271" r:id="rId13"/>
    <p:sldId id="275" r:id="rId14"/>
    <p:sldId id="277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6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6365006"/>
      </p:ext>
    </p:extLst>
  </p:cSld>
  <p:clrMapOvr>
    <a:masterClrMapping/>
  </p:clrMapOvr>
  <p:transition spd="slow" advClick="0" advTm="5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578917"/>
      </p:ext>
    </p:extLst>
  </p:cSld>
  <p:clrMapOvr>
    <a:masterClrMapping/>
  </p:clrMapOvr>
  <p:transition spd="slow" advClick="0" advTm="5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24594"/>
      </p:ext>
    </p:extLst>
  </p:cSld>
  <p:clrMapOvr>
    <a:masterClrMapping/>
  </p:clrMapOvr>
  <p:transition spd="slow" advClick="0" advTm="5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278860"/>
      </p:ext>
    </p:extLst>
  </p:cSld>
  <p:clrMapOvr>
    <a:masterClrMapping/>
  </p:clrMapOvr>
  <p:transition spd="slow" advClick="0" advTm="5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847940"/>
      </p:ext>
    </p:extLst>
  </p:cSld>
  <p:clrMapOvr>
    <a:masterClrMapping/>
  </p:clrMapOvr>
  <p:transition spd="slow" advClick="0" advTm="5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972297"/>
      </p:ext>
    </p:extLst>
  </p:cSld>
  <p:clrMapOvr>
    <a:masterClrMapping/>
  </p:clrMapOvr>
  <p:transition spd="slow" advClick="0" advTm="5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1464370"/>
      </p:ext>
    </p:extLst>
  </p:cSld>
  <p:clrMapOvr>
    <a:masterClrMapping/>
  </p:clrMapOvr>
  <p:transition spd="slow" advClick="0" advTm="5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2023453"/>
      </p:ext>
    </p:extLst>
  </p:cSld>
  <p:clrMapOvr>
    <a:masterClrMapping/>
  </p:clrMapOvr>
  <p:transition spd="slow" advClick="0" advTm="5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236546"/>
      </p:ext>
    </p:extLst>
  </p:cSld>
  <p:clrMapOvr>
    <a:masterClrMapping/>
  </p:clrMapOvr>
  <p:transition spd="slow" advClick="0" advTm="5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661947"/>
      </p:ext>
    </p:extLst>
  </p:cSld>
  <p:clrMapOvr>
    <a:masterClrMapping/>
  </p:clrMapOvr>
  <p:transition spd="slow" advClick="0" advTm="5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427365"/>
      </p:ext>
    </p:extLst>
  </p:cSld>
  <p:clrMapOvr>
    <a:masterClrMapping/>
  </p:clrMapOvr>
  <p:transition spd="slow" advClick="0" advTm="5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18D39-1D39-4101-A601-4EBDE3F95611}" type="datetimeFigureOut">
              <a:rPr lang="fr-FR" smtClean="0"/>
              <a:t>14/12/2019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8260D-CA09-4DFF-AA59-9945EE3C6F9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540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5000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2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27024"/>
            <a:ext cx="10515600" cy="6035675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            </a:t>
            </a:r>
            <a:r>
              <a:rPr lang="fr-FR" sz="6600" dirty="0">
                <a:solidFill>
                  <a:schemeClr val="accent5">
                    <a:lumMod val="50000"/>
                  </a:schemeClr>
                </a:solidFill>
              </a:rPr>
              <a:t>Si j’étais…. </a:t>
            </a:r>
            <a:br>
              <a:rPr lang="fr-FR" sz="66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sz="6600" dirty="0">
                <a:solidFill>
                  <a:schemeClr val="accent5">
                    <a:lumMod val="50000"/>
                  </a:schemeClr>
                </a:solidFill>
              </a:rPr>
              <a:t>		</a:t>
            </a:r>
            <a:br>
              <a:rPr lang="fr-FR" sz="66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sz="6600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fr-FR" sz="66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fr-FR" sz="6600" dirty="0">
                <a:solidFill>
                  <a:schemeClr val="accent5">
                    <a:lumMod val="50000"/>
                  </a:schemeClr>
                </a:solidFill>
              </a:rPr>
              <a:t>		….un morceau de Noël!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3" name="Forest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75064.142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61088" y="31670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1040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73000" y="6248400"/>
            <a:ext cx="10646000" cy="501399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25000" lnSpcReduction="20000"/>
          </a:bodyPr>
          <a:lstStyle/>
          <a:p>
            <a:r>
              <a:rPr lang="fr-FR" sz="93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le Père Noël, je jouerais avec les cadeaux.</a:t>
            </a:r>
            <a:endParaRPr lang="fr-FR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C91336C-875C-47DE-B3CC-69BAC4777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380A7B6-7221-4028-8DEA-469BB9C926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9" y="209550"/>
            <a:ext cx="10638955" cy="5947409"/>
          </a:xfrm>
          <a:prstGeom prst="rect">
            <a:avLst/>
          </a:prstGeom>
        </p:spPr>
      </p:pic>
      <p:pic>
        <p:nvPicPr>
          <p:cNvPr id="2" name="Gabriel et Xenia Li père noë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18288" y="3022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03899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33012" y="6144125"/>
            <a:ext cx="10201713" cy="623477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77500" lnSpcReduction="20000"/>
          </a:bodyPr>
          <a:lstStyle/>
          <a:p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une étoile, je ferais du snowboard sur le sapin</a:t>
            </a:r>
            <a:r>
              <a:rPr lang="fr-FR" sz="3200" dirty="0" smtClean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.</a:t>
            </a:r>
            <a:endParaRPr lang="fr-FR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EAF4ED-CFAC-4F8C-B85A-3ADD46D2A3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3"/>
          <a:stretch/>
        </p:blipFill>
        <p:spPr>
          <a:xfrm>
            <a:off x="1228506" y="162561"/>
            <a:ext cx="9734988" cy="5892800"/>
          </a:xfrm>
          <a:prstGeom prst="rect">
            <a:avLst/>
          </a:prstGeom>
        </p:spPr>
      </p:pic>
      <p:pic>
        <p:nvPicPr>
          <p:cNvPr id="4" name="Camille et Aurélien étoi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65800" y="3395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0046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83474" y="6047874"/>
            <a:ext cx="10755086" cy="647918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92500"/>
          </a:bodyPr>
          <a:lstStyle/>
          <a:p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la neige de Noël, je tomberais en igloos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FR" sz="1300" dirty="0">
              <a:solidFill>
                <a:schemeClr val="accent5">
                  <a:lumMod val="50000"/>
                </a:schemeClr>
              </a:solidFill>
              <a:latin typeface="Sebran3" panose="00000400000000000000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503B13-D566-4756-BFB3-31DE45C386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5"/>
          <a:stretch/>
        </p:blipFill>
        <p:spPr>
          <a:xfrm>
            <a:off x="818146" y="162208"/>
            <a:ext cx="10315075" cy="5741287"/>
          </a:xfrm>
          <a:prstGeom prst="rect">
            <a:avLst/>
          </a:prstGeom>
        </p:spPr>
      </p:pic>
      <p:pic>
        <p:nvPicPr>
          <p:cNvPr id="4" name="Alicia et Tessa pour Greta neig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04025" y="33131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21007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8455" y="6160169"/>
            <a:ext cx="10755086" cy="591724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85000" lnSpcReduction="10000"/>
          </a:bodyPr>
          <a:lstStyle/>
          <a:p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un cadeau de Noël, je jouerais à cache-cache. </a:t>
            </a:r>
            <a:endParaRPr lang="fr-FR" sz="13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DEB23EF-14B1-4239-AC74-94D882FAA7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1"/>
          <a:stretch/>
        </p:blipFill>
        <p:spPr>
          <a:xfrm>
            <a:off x="1008933" y="106106"/>
            <a:ext cx="10174130" cy="5979733"/>
          </a:xfrm>
          <a:prstGeom prst="rect">
            <a:avLst/>
          </a:prstGeom>
        </p:spPr>
      </p:pic>
      <p:pic>
        <p:nvPicPr>
          <p:cNvPr id="4" name="Alexandrer et Lena-Sophie un cadea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198" y="30959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8342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83474" y="6197600"/>
            <a:ext cx="10755086" cy="524041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85000" lnSpcReduction="10000"/>
          </a:bodyPr>
          <a:lstStyle/>
          <a:p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le Saint Nicolas, je viendrais à dos d’éléphant.</a:t>
            </a:r>
            <a:endParaRPr lang="fr-FR" sz="13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598FBB-5681-45EB-9055-AA49328240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11" y="136359"/>
            <a:ext cx="10331811" cy="6015058"/>
          </a:xfrm>
          <a:prstGeom prst="rect">
            <a:avLst/>
          </a:prstGeom>
        </p:spPr>
      </p:pic>
      <p:pic>
        <p:nvPicPr>
          <p:cNvPr id="4" name="Tim et Luisa st Nicola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61088" y="38528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39486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83473" y="6161772"/>
            <a:ext cx="10755086" cy="545431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un sapin de Noël, je danserais </a:t>
            </a:r>
            <a:r>
              <a:rPr lang="fr-FR" sz="3200" dirty="0" smtClean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tout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le temps.</a:t>
            </a:r>
            <a:endParaRPr lang="fr-FR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138B11-533B-438D-9279-632313B45C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2"/>
          <a:stretch/>
        </p:blipFill>
        <p:spPr>
          <a:xfrm>
            <a:off x="862606" y="168442"/>
            <a:ext cx="10196821" cy="5897077"/>
          </a:xfrm>
          <a:prstGeom prst="rect">
            <a:avLst/>
          </a:prstGeom>
        </p:spPr>
      </p:pic>
      <p:pic>
        <p:nvPicPr>
          <p:cNvPr id="4" name="Tessa et Maya sapi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89688" y="3687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5195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8457" y="6015789"/>
            <a:ext cx="10755086" cy="569724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77500" lnSpcReduction="20000"/>
          </a:bodyPr>
          <a:lstStyle/>
          <a:p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les boules de Noël, je me cacherais dans un cadeau.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DB16D1-8700-4546-908A-B18C353F95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05" y="272486"/>
            <a:ext cx="9962148" cy="5582881"/>
          </a:xfrm>
          <a:prstGeom prst="rect">
            <a:avLst/>
          </a:prstGeom>
        </p:spPr>
      </p:pic>
      <p:pic>
        <p:nvPicPr>
          <p:cNvPr id="4" name="Aaron et Kendra boul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526069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99516" y="6112041"/>
            <a:ext cx="10755086" cy="489514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85000" lnSpcReduction="10000"/>
          </a:bodyPr>
          <a:lstStyle/>
          <a:p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un biscuit de Noël, je me mangerais moi-même.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D76C4A-BFFC-46D1-A47A-D9498F33CF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6"/>
          <a:stretch/>
        </p:blipFill>
        <p:spPr>
          <a:xfrm>
            <a:off x="770021" y="142875"/>
            <a:ext cx="10282989" cy="5848849"/>
          </a:xfrm>
          <a:prstGeom prst="rect">
            <a:avLst/>
          </a:prstGeom>
        </p:spPr>
      </p:pic>
      <p:pic>
        <p:nvPicPr>
          <p:cNvPr id="4" name="leeam lujane biscui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32425" y="3375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7664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36534" y="6248399"/>
            <a:ext cx="10960826" cy="487273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70000" lnSpcReduction="20000"/>
          </a:bodyPr>
          <a:lstStyle/>
          <a:p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une guirlande de Noël, je mangerais les boules du sapin.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FDABBB-B413-4869-8EDD-E28FBAA540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304" y="157161"/>
            <a:ext cx="8991484" cy="5989639"/>
          </a:xfrm>
          <a:prstGeom prst="rect">
            <a:avLst/>
          </a:prstGeom>
        </p:spPr>
      </p:pic>
      <p:pic>
        <p:nvPicPr>
          <p:cNvPr id="2" name="Jonathan et ina guirland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7588" y="3251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6004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8457" y="6249329"/>
            <a:ext cx="10755086" cy="517231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40000" lnSpcReduction="20000"/>
          </a:bodyPr>
          <a:lstStyle/>
          <a:p>
            <a:r>
              <a:rPr lang="fr-FR" sz="59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un lutin du Père-Noël, je réparerais le </a:t>
            </a:r>
            <a:r>
              <a:rPr lang="fr-FR" sz="5900" dirty="0" smtClean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traîneau.</a:t>
            </a:r>
            <a:endParaRPr lang="fr-FR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B11AAB-7A1F-40B0-9AB9-2C8B2B4FCC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5" y="118404"/>
            <a:ext cx="10129838" cy="6010934"/>
          </a:xfrm>
          <a:prstGeom prst="rect">
            <a:avLst/>
          </a:prstGeom>
        </p:spPr>
      </p:pic>
      <p:pic>
        <p:nvPicPr>
          <p:cNvPr id="4" name="Yaqoub et Marcel luti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7588" y="347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16715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83474" y="6186488"/>
            <a:ext cx="10755086" cy="542925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85000" lnSpcReduction="10000"/>
          </a:bodyPr>
          <a:lstStyle/>
          <a:p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le traineau du Père Noël, je mangerais du miel.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EB53A69-025E-4CF9-A5F9-7F231B7114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9"/>
          <a:stretch/>
        </p:blipFill>
        <p:spPr>
          <a:xfrm>
            <a:off x="1042988" y="128587"/>
            <a:ext cx="9866500" cy="5957888"/>
          </a:xfrm>
          <a:prstGeom prst="rect">
            <a:avLst/>
          </a:prstGeom>
        </p:spPr>
      </p:pic>
      <p:pic>
        <p:nvPicPr>
          <p:cNvPr id="2" name="Maxim et Elaine traîneau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75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680200" y="35829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976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44434" y="6227128"/>
            <a:ext cx="10755086" cy="51435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Sebran3" panose="00000400000000000000" pitchFamily="2" charset="0"/>
              </a:rPr>
              <a:t>Si j’étais le renne Rudolph, je mettrais des bottes.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3BC4B0-DB58-4E71-A029-BD700DBFEF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" y="116522"/>
            <a:ext cx="9486900" cy="6029326"/>
          </a:xfrm>
          <a:prstGeom prst="rect">
            <a:avLst/>
          </a:prstGeom>
        </p:spPr>
      </p:pic>
      <p:pic>
        <p:nvPicPr>
          <p:cNvPr id="2" name="Marlène et Adam Rudolp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25215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1904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85EBC9-2F14-42A3-B2C9-840870CDE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434"/>
            <a:ext cx="10515600" cy="1137103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fr-FR" dirty="0">
                <a:latin typeface="Sebran3" panose="00000400000000000000" pitchFamily="2" charset="0"/>
              </a:rPr>
              <a:t>Les élèves de CP: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EC262E-0444-40AD-9339-F51715DC3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229"/>
            <a:ext cx="10515600" cy="5146765"/>
          </a:xfr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Lena-Sophie  &amp;  Alexander </a:t>
            </a: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dirty="0" err="1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Leeam</a:t>
            </a: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&amp;  </a:t>
            </a:r>
            <a:r>
              <a:rPr lang="fr-FR" dirty="0" err="1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Lujane</a:t>
            </a: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			</a:t>
            </a:r>
            <a:r>
              <a:rPr lang="fr-FR" dirty="0" err="1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Yaqoub</a:t>
            </a: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 &amp; </a:t>
            </a: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Marcel </a:t>
            </a:r>
            <a:endParaRPr lang="fr-FR" dirty="0" smtClean="0">
              <a:solidFill>
                <a:srgbClr val="000000"/>
              </a:solidFill>
              <a:latin typeface="Sebran3" panose="00000400000000000000" pitchFamily="2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Marlene  </a:t>
            </a: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&amp;  Adam                        </a:t>
            </a:r>
            <a:endParaRPr lang="fr-FR" dirty="0" smtClean="0">
              <a:solidFill>
                <a:srgbClr val="000000"/>
              </a:solidFill>
              <a:latin typeface="Sebran3" panose="00000400000000000000" pitchFamily="2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dirty="0" err="1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Johnathan</a:t>
            </a: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&amp; Ina </a:t>
            </a: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					Tim </a:t>
            </a: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&amp;  Luisa</a:t>
            </a: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dirty="0" err="1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Xenia</a:t>
            </a: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-Li  </a:t>
            </a: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&amp; </a:t>
            </a: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Gabriel</a:t>
            </a: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dirty="0" err="1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Kendra</a:t>
            </a: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&amp;  Aaron </a:t>
            </a: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				      Maya &amp; Tessa</a:t>
            </a: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  Elaine &amp; Maxim   </a:t>
            </a:r>
            <a:endParaRPr lang="fr-FR" sz="1600" dirty="0" smtClean="0">
              <a:latin typeface="Sebran3" panose="00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Aurélien &amp;  Camille    				Greta </a:t>
            </a:r>
            <a:r>
              <a:rPr lang="fr-FR" dirty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&amp;  </a:t>
            </a:r>
            <a:r>
              <a:rPr lang="fr-FR" dirty="0" smtClean="0">
                <a:solidFill>
                  <a:srgbClr val="000000"/>
                </a:solidFill>
                <a:latin typeface="Sebran3" panose="00000400000000000000" pitchFamily="2" charset="0"/>
                <a:ea typeface="Times New Roman" panose="02020603050405020304" pitchFamily="18" charset="0"/>
                <a:cs typeface="Calibri" panose="020F0502020204030204" pitchFamily="34" charset="0"/>
              </a:rPr>
              <a:t>Alicia</a:t>
            </a:r>
            <a:endParaRPr lang="fr-FR" sz="1600" dirty="0" smtClean="0">
              <a:latin typeface="Sebran3" panose="000004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What-child-is-thi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1213" y="39449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104442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1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165</Words>
  <Application>Microsoft Office PowerPoint</Application>
  <PresentationFormat>Grand écran</PresentationFormat>
  <Paragraphs>22</Paragraphs>
  <Slides>14</Slides>
  <Notes>0</Notes>
  <HiddenSlides>0</HiddenSlides>
  <MMClips>14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Sebran3</vt:lpstr>
      <vt:lpstr>Times New Roman</vt:lpstr>
      <vt:lpstr>Thème Office</vt:lpstr>
      <vt:lpstr>            Si j’étais….        ….un morceau de Noël!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élèves de CP: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HP</dc:creator>
  <cp:lastModifiedBy>HP</cp:lastModifiedBy>
  <cp:revision>39</cp:revision>
  <cp:lastPrinted>2019-12-12T12:23:48Z</cp:lastPrinted>
  <dcterms:created xsi:type="dcterms:W3CDTF">2019-11-25T08:36:47Z</dcterms:created>
  <dcterms:modified xsi:type="dcterms:W3CDTF">2019-12-14T09:24:25Z</dcterms:modified>
</cp:coreProperties>
</file>